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1"/>
  </p:notesMasterIdLst>
  <p:handoutMasterIdLst>
    <p:handoutMasterId r:id="rId122"/>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0507" r:id="rId29"/>
    <p:sldId id="2147477379" r:id="rId30"/>
    <p:sldId id="2147470469" r:id="rId31"/>
    <p:sldId id="2147477275" r:id="rId32"/>
    <p:sldId id="2147477335" r:id="rId33"/>
    <p:sldId id="2147477334" r:id="rId34"/>
    <p:sldId id="2147477332" r:id="rId35"/>
    <p:sldId id="2147478830" r:id="rId36"/>
    <p:sldId id="2147478829" r:id="rId37"/>
    <p:sldId id="2147477380" r:id="rId38"/>
    <p:sldId id="2147477338" r:id="rId39"/>
    <p:sldId id="2147477324" r:id="rId40"/>
    <p:sldId id="2147478831" r:id="rId41"/>
    <p:sldId id="2147470498" r:id="rId42"/>
    <p:sldId id="2147470508" r:id="rId43"/>
    <p:sldId id="2147470375" r:id="rId44"/>
    <p:sldId id="2147477328" r:id="rId45"/>
    <p:sldId id="2147477327" r:id="rId46"/>
    <p:sldId id="2147478832" r:id="rId47"/>
    <p:sldId id="2147470506" r:id="rId48"/>
    <p:sldId id="2147477368" r:id="rId49"/>
    <p:sldId id="2147477369" r:id="rId50"/>
    <p:sldId id="2076136950" r:id="rId51"/>
    <p:sldId id="2076136684" r:id="rId52"/>
    <p:sldId id="2147470267" r:id="rId53"/>
    <p:sldId id="2147470258" r:id="rId54"/>
    <p:sldId id="2147477337" r:id="rId55"/>
    <p:sldId id="2147477258" r:id="rId56"/>
    <p:sldId id="2076138548" r:id="rId57"/>
    <p:sldId id="2147477344" r:id="rId58"/>
    <p:sldId id="2147477345" r:id="rId59"/>
    <p:sldId id="2147477262" r:id="rId60"/>
    <p:sldId id="2147477339" r:id="rId61"/>
    <p:sldId id="2147477346" r:id="rId62"/>
    <p:sldId id="2147477383" r:id="rId63"/>
    <p:sldId id="2147477260" r:id="rId64"/>
    <p:sldId id="2147477348" r:id="rId65"/>
    <p:sldId id="2147477261" r:id="rId66"/>
    <p:sldId id="2147477360" r:id="rId67"/>
    <p:sldId id="2147477349" r:id="rId68"/>
    <p:sldId id="2147477271" r:id="rId69"/>
    <p:sldId id="2147477250" r:id="rId70"/>
    <p:sldId id="2147477347" r:id="rId71"/>
    <p:sldId id="2147478825" r:id="rId72"/>
    <p:sldId id="2147478839" r:id="rId73"/>
    <p:sldId id="2147478840" r:id="rId74"/>
    <p:sldId id="2076138372" r:id="rId75"/>
    <p:sldId id="2076136685" r:id="rId76"/>
    <p:sldId id="2142533241" r:id="rId77"/>
    <p:sldId id="2147477289" r:id="rId78"/>
    <p:sldId id="2147477382" r:id="rId79"/>
    <p:sldId id="2147477312" r:id="rId80"/>
    <p:sldId id="2147477316" r:id="rId81"/>
    <p:sldId id="2147477313" r:id="rId82"/>
    <p:sldId id="2147477288" r:id="rId83"/>
    <p:sldId id="2147477302" r:id="rId84"/>
    <p:sldId id="2147477299" r:id="rId85"/>
    <p:sldId id="2147477342" r:id="rId86"/>
    <p:sldId id="2147477317" r:id="rId87"/>
    <p:sldId id="2147478827" r:id="rId88"/>
    <p:sldId id="2147477343" r:id="rId89"/>
    <p:sldId id="2147470566" r:id="rId90"/>
    <p:sldId id="2147477354" r:id="rId91"/>
    <p:sldId id="2147477314" r:id="rId92"/>
    <p:sldId id="2147478826" r:id="rId93"/>
    <p:sldId id="2147478841" r:id="rId94"/>
    <p:sldId id="2147478842" r:id="rId95"/>
    <p:sldId id="2076138373" r:id="rId96"/>
    <p:sldId id="2076136686" r:id="rId97"/>
    <p:sldId id="11114" r:id="rId98"/>
    <p:sldId id="2147477279" r:id="rId99"/>
    <p:sldId id="2147477367" r:id="rId100"/>
    <p:sldId id="2147477310" r:id="rId101"/>
    <p:sldId id="2147477311" r:id="rId102"/>
    <p:sldId id="2147477309" r:id="rId103"/>
    <p:sldId id="2147478834" r:id="rId104"/>
    <p:sldId id="2147478843" r:id="rId105"/>
    <p:sldId id="2076138367" r:id="rId106"/>
    <p:sldId id="2076136687" r:id="rId107"/>
    <p:sldId id="2147477283" r:id="rId108"/>
    <p:sldId id="2147478833" r:id="rId109"/>
    <p:sldId id="2147478844" r:id="rId110"/>
    <p:sldId id="2076138586" r:id="rId111"/>
    <p:sldId id="2076138532" r:id="rId112"/>
    <p:sldId id="2147477285" r:id="rId113"/>
    <p:sldId id="2147477384" r:id="rId114"/>
    <p:sldId id="2076138374" r:id="rId115"/>
    <p:sldId id="2147477287" r:id="rId116"/>
    <p:sldId id="2147477315" r:id="rId117"/>
    <p:sldId id="2147477254" r:id="rId118"/>
    <p:sldId id="2147477325" r:id="rId119"/>
    <p:sldId id="2147477377" r:id="rId120"/>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0507"/>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3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9B489-6E24-4D54-A32A-774707C2931C}" v="202" dt="2022-11-21T22:44:16.8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390" y="9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1-29T23:36:27.130" v="811"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modSp mod">
        <pc:chgData name="Bob Ward" userId="6da7c2dd-8e2e-469f-a216-c384312e2a2d" providerId="ADAL" clId="{36F9B489-6E24-4D54-A32A-774707C2931C}" dt="2022-11-11T14:40:23.704" v="459" actId="1076"/>
        <pc:sldMkLst>
          <pc:docMk/>
          <pc:sldMk cId="3246108082" sldId="2147477322"/>
        </pc:sldMkLst>
        <pc:spChg chg="mod">
          <ac:chgData name="Bob Ward" userId="6da7c2dd-8e2e-469f-a216-c384312e2a2d" providerId="ADAL" clId="{36F9B489-6E24-4D54-A32A-774707C2931C}" dt="2022-11-11T14:40:11.518" v="444" actId="20577"/>
          <ac:spMkLst>
            <pc:docMk/>
            <pc:sldMk cId="3246108082" sldId="2147477322"/>
            <ac:spMk id="3" creationId="{ABDB519A-29CB-8116-FE6B-797503AFF1C8}"/>
          </ac:spMkLst>
        </pc:spChg>
        <pc:spChg chg="add mod">
          <ac:chgData name="Bob Ward" userId="6da7c2dd-8e2e-469f-a216-c384312e2a2d" providerId="ADAL" clId="{36F9B489-6E24-4D54-A32A-774707C2931C}" dt="2022-11-11T14:40:23.704" v="459" actId="1076"/>
          <ac:spMkLst>
            <pc:docMk/>
            <pc:sldMk cId="3246108082" sldId="2147477322"/>
            <ac:spMk id="5" creationId="{FBA99A15-1BBA-1A48-E2E4-DEA6EA4314E8}"/>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11/29/2022 5:36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11/29/2022 5:35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5172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Ajay 3</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5:35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5:35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05.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25.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5.xml"/><Relationship Id="rId16" Type="http://schemas.openxmlformats.org/officeDocument/2006/relationships/image" Target="../media/image227.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24.png"/><Relationship Id="rId5" Type="http://schemas.openxmlformats.org/officeDocument/2006/relationships/hyperlink" Target="https://aka.ms/sqlserver2022decks" TargetMode="External"/><Relationship Id="rId15" Type="http://schemas.openxmlformats.org/officeDocument/2006/relationships/image" Target="../media/image226.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hyperlink" Target="https://es.wikipedia.org/wiki/Apple" TargetMode="External"/><Relationship Id="rId3" Type="http://schemas.openxmlformats.org/officeDocument/2006/relationships/image" Target="../media/image228.png"/><Relationship Id="rId7" Type="http://schemas.openxmlformats.org/officeDocument/2006/relationships/image" Target="../media/image232.png"/><Relationship Id="rId12" Type="http://schemas.openxmlformats.org/officeDocument/2006/relationships/image" Target="../media/image237.png"/><Relationship Id="rId2" Type="http://schemas.openxmlformats.org/officeDocument/2006/relationships/notesSlide" Target="../notesSlides/notesSlide87.xml"/><Relationship Id="rId1" Type="http://schemas.openxmlformats.org/officeDocument/2006/relationships/slideLayout" Target="../slideLayouts/slideLayout42.xml"/><Relationship Id="rId6" Type="http://schemas.openxmlformats.org/officeDocument/2006/relationships/image" Target="../media/image231.png"/><Relationship Id="rId11" Type="http://schemas.openxmlformats.org/officeDocument/2006/relationships/image" Target="../media/image236.png"/><Relationship Id="rId5" Type="http://schemas.openxmlformats.org/officeDocument/2006/relationships/image" Target="../media/image230.png"/><Relationship Id="rId15" Type="http://schemas.openxmlformats.org/officeDocument/2006/relationships/hyperlink" Target="http://pngimg.com/download/26986" TargetMode="External"/><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 Id="rId14" Type="http://schemas.openxmlformats.org/officeDocument/2006/relationships/image" Target="../media/image23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5" Type="http://schemas.openxmlformats.org/officeDocument/2006/relationships/image" Target="../media/image80.png"/><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1.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2.png"/><Relationship Id="rId7" Type="http://schemas.openxmlformats.org/officeDocument/2006/relationships/image" Target="../media/image57.svg"/><Relationship Id="rId12" Type="http://schemas.openxmlformats.org/officeDocument/2006/relationships/image" Target="../media/image89.sv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56.png"/><Relationship Id="rId11" Type="http://schemas.openxmlformats.org/officeDocument/2006/relationships/image" Target="../media/image88.png"/><Relationship Id="rId5" Type="http://schemas.openxmlformats.org/officeDocument/2006/relationships/image" Target="../media/image84.emf"/><Relationship Id="rId10" Type="http://schemas.openxmlformats.org/officeDocument/2006/relationships/image" Target="../media/image87.svg"/><Relationship Id="rId4" Type="http://schemas.openxmlformats.org/officeDocument/2006/relationships/image" Target="../media/image83.svg"/><Relationship Id="rId9" Type="http://schemas.openxmlformats.org/officeDocument/2006/relationships/image" Target="../media/image86.png"/><Relationship Id="rId1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90.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3.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2.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6.svg"/><Relationship Id="rId5" Type="http://schemas.openxmlformats.org/officeDocument/2006/relationships/image" Target="../media/image95.png"/><Relationship Id="rId10" Type="http://schemas.openxmlformats.org/officeDocument/2006/relationships/image" Target="../media/image97.png"/><Relationship Id="rId4" Type="http://schemas.openxmlformats.org/officeDocument/2006/relationships/image" Target="../media/image39.svg"/><Relationship Id="rId9" Type="http://schemas.openxmlformats.org/officeDocument/2006/relationships/image" Target="../media/image9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100.svg"/><Relationship Id="rId2" Type="http://schemas.openxmlformats.org/officeDocument/2006/relationships/notesSlide" Target="../notesSlides/notesSlide25.xml"/><Relationship Id="rId16" Type="http://schemas.openxmlformats.org/officeDocument/2006/relationships/image" Target="../media/image102.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99.png"/><Relationship Id="rId5" Type="http://schemas.openxmlformats.org/officeDocument/2006/relationships/image" Target="../media/image60.png"/><Relationship Id="rId15" Type="http://schemas.openxmlformats.org/officeDocument/2006/relationships/image" Target="../media/image101.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4.xml"/><Relationship Id="rId7" Type="http://schemas.openxmlformats.org/officeDocument/2006/relationships/slide" Target="slide88.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7.xml"/><Relationship Id="rId11" Type="http://schemas.openxmlformats.org/officeDocument/2006/relationships/image" Target="../media/image40.png"/><Relationship Id="rId5" Type="http://schemas.openxmlformats.org/officeDocument/2006/relationships/slide" Target="slide43.xml"/><Relationship Id="rId10" Type="http://schemas.openxmlformats.org/officeDocument/2006/relationships/image" Target="../media/image39.svg"/><Relationship Id="rId4" Type="http://schemas.openxmlformats.org/officeDocument/2006/relationships/slide" Target="slide18.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slides/_rels/slide3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20.png"/><Relationship Id="rId3" Type="http://schemas.openxmlformats.org/officeDocument/2006/relationships/image" Target="../media/image114.png"/><Relationship Id="rId7" Type="http://schemas.openxmlformats.org/officeDocument/2006/relationships/image" Target="../media/image38.png"/><Relationship Id="rId12" Type="http://schemas.openxmlformats.org/officeDocument/2006/relationships/image" Target="../media/image119.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7.svg"/><Relationship Id="rId11" Type="http://schemas.openxmlformats.org/officeDocument/2006/relationships/image" Target="../media/image118.png"/><Relationship Id="rId5" Type="http://schemas.openxmlformats.org/officeDocument/2006/relationships/image" Target="../media/image116.png"/><Relationship Id="rId15" Type="http://schemas.openxmlformats.org/officeDocument/2006/relationships/image" Target="../media/image122.svg"/><Relationship Id="rId10" Type="http://schemas.openxmlformats.org/officeDocument/2006/relationships/image" Target="../media/image40.png"/><Relationship Id="rId4" Type="http://schemas.openxmlformats.org/officeDocument/2006/relationships/image" Target="../media/image115.png"/><Relationship Id="rId9" Type="http://schemas.openxmlformats.org/officeDocument/2006/relationships/image" Target="../media/image93.png"/><Relationship Id="rId14" Type="http://schemas.openxmlformats.org/officeDocument/2006/relationships/image" Target="../media/image121.png"/></Relationships>
</file>

<file path=ppt/slides/_rels/slide3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5.svg"/><Relationship Id="rId5" Type="http://schemas.openxmlformats.org/officeDocument/2006/relationships/image" Target="../media/image90.png"/><Relationship Id="rId10" Type="http://schemas.openxmlformats.org/officeDocument/2006/relationships/image" Target="../media/image124.png"/><Relationship Id="rId4" Type="http://schemas.openxmlformats.org/officeDocument/2006/relationships/image" Target="../media/image39.svg"/><Relationship Id="rId9" Type="http://schemas.openxmlformats.org/officeDocument/2006/relationships/image" Target="../media/image57.sv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6.png"/><Relationship Id="rId5" Type="http://schemas.openxmlformats.org/officeDocument/2006/relationships/image" Target="../media/image39.sv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90.png"/><Relationship Id="rId11" Type="http://schemas.openxmlformats.org/officeDocument/2006/relationships/image" Target="../media/image40.png"/><Relationship Id="rId5" Type="http://schemas.openxmlformats.org/officeDocument/2006/relationships/image" Target="../media/image128.svg"/><Relationship Id="rId10" Type="http://schemas.openxmlformats.org/officeDocument/2006/relationships/image" Target="../media/image125.svg"/><Relationship Id="rId4" Type="http://schemas.openxmlformats.org/officeDocument/2006/relationships/image" Target="../media/image127.png"/><Relationship Id="rId9" Type="http://schemas.openxmlformats.org/officeDocument/2006/relationships/image" Target="../media/image124.png"/></Relationships>
</file>

<file path=ppt/slides/_rels/slide3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svg"/><Relationship Id="rId3" Type="http://schemas.openxmlformats.org/officeDocument/2006/relationships/image" Target="../media/image130.png"/><Relationship Id="rId7" Type="http://schemas.openxmlformats.org/officeDocument/2006/relationships/image" Target="../media/image134.svg"/><Relationship Id="rId12" Type="http://schemas.openxmlformats.org/officeDocument/2006/relationships/image" Target="../media/image139.png"/><Relationship Id="rId17" Type="http://schemas.openxmlformats.org/officeDocument/2006/relationships/image" Target="../media/image144.svg"/><Relationship Id="rId2" Type="http://schemas.openxmlformats.org/officeDocument/2006/relationships/notesSlide" Target="../notesSlides/notesSlide33.xml"/><Relationship Id="rId16" Type="http://schemas.openxmlformats.org/officeDocument/2006/relationships/image" Target="../media/image143.png"/><Relationship Id="rId1" Type="http://schemas.openxmlformats.org/officeDocument/2006/relationships/slideLayout" Target="../slideLayouts/slideLayout42.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132.svg"/><Relationship Id="rId15" Type="http://schemas.openxmlformats.org/officeDocument/2006/relationships/image" Target="../media/image142.sv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7.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1.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52.png"/></Relationships>
</file>

<file path=ppt/slides/_rels/slide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50.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52.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156.svg"/><Relationship Id="rId11" Type="http://schemas.openxmlformats.org/officeDocument/2006/relationships/image" Target="../media/image161.jpeg"/><Relationship Id="rId5" Type="http://schemas.openxmlformats.org/officeDocument/2006/relationships/image" Target="../media/image155.png"/><Relationship Id="rId10" Type="http://schemas.openxmlformats.org/officeDocument/2006/relationships/image" Target="../media/image160.svg"/><Relationship Id="rId4" Type="http://schemas.openxmlformats.org/officeDocument/2006/relationships/image" Target="../media/image53.svg"/><Relationship Id="rId9" Type="http://schemas.openxmlformats.org/officeDocument/2006/relationships/image" Target="../media/image15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64.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6.sv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5"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86"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69.svg"/><Relationship Id="rId12" Type="http://schemas.openxmlformats.org/officeDocument/2006/relationships/image" Target="../media/image174.png"/><Relationship Id="rId17" Type="http://schemas.openxmlformats.org/officeDocument/2006/relationships/image" Target="../media/image1740.png"/><Relationship Id="rId2" Type="http://schemas.openxmlformats.org/officeDocument/2006/relationships/notesSlide" Target="../notesSlides/notesSlide64.xml"/><Relationship Id="rId16" Type="http://schemas.openxmlformats.org/officeDocument/2006/relationships/image" Target="../media/image178.png"/><Relationship Id="rId1" Type="http://schemas.openxmlformats.org/officeDocument/2006/relationships/slideLayout" Target="../slideLayouts/slideLayout42.xml"/><Relationship Id="rId6" Type="http://schemas.openxmlformats.org/officeDocument/2006/relationships/image" Target="../media/image168.png"/><Relationship Id="rId11" Type="http://schemas.openxmlformats.org/officeDocument/2006/relationships/image" Target="../media/image173.svg"/><Relationship Id="rId5" Type="http://schemas.openxmlformats.org/officeDocument/2006/relationships/hyperlink" Target="https://www.microsoft.com/en-us/sql-server/sql-server-2022" TargetMode="External"/><Relationship Id="rId15" Type="http://schemas.openxmlformats.org/officeDocument/2006/relationships/image" Target="../media/image177.svg"/><Relationship Id="rId10" Type="http://schemas.openxmlformats.org/officeDocument/2006/relationships/image" Target="../media/image172.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71.svg"/><Relationship Id="rId14" Type="http://schemas.openxmlformats.org/officeDocument/2006/relationships/image" Target="../media/image17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9.png"/><Relationship Id="rId4"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89.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jpeg"/><Relationship Id="rId2" Type="http://schemas.openxmlformats.org/officeDocument/2006/relationships/image" Target="../media/image180.png"/><Relationship Id="rId1" Type="http://schemas.openxmlformats.org/officeDocument/2006/relationships/slideLayout" Target="../slideLayouts/slideLayout42.xml"/><Relationship Id="rId6" Type="http://schemas.openxmlformats.org/officeDocument/2006/relationships/image" Target="../media/image184.png"/><Relationship Id="rId5" Type="http://schemas.openxmlformats.org/officeDocument/2006/relationships/image" Target="../media/image183.png"/><Relationship Id="rId10" Type="http://schemas.openxmlformats.org/officeDocument/2006/relationships/image" Target="../media/image53.svg"/><Relationship Id="rId4" Type="http://schemas.openxmlformats.org/officeDocument/2006/relationships/image" Target="../media/image182.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image" Target="../media/image38.png"/><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notesSlide" Target="../notesSlides/notesSlide71.xml"/><Relationship Id="rId1" Type="http://schemas.openxmlformats.org/officeDocument/2006/relationships/slideLayout" Target="../slideLayouts/slideLayout42.xml"/><Relationship Id="rId6" Type="http://schemas.openxmlformats.org/officeDocument/2006/relationships/image" Target="../media/image188.png"/><Relationship Id="rId11" Type="http://schemas.openxmlformats.org/officeDocument/2006/relationships/image" Target="../media/image193.jpeg"/><Relationship Id="rId5" Type="http://schemas.openxmlformats.org/officeDocument/2006/relationships/image" Target="../media/image187.png"/><Relationship Id="rId10" Type="http://schemas.openxmlformats.org/officeDocument/2006/relationships/image" Target="../media/image192.jpeg"/><Relationship Id="rId4" Type="http://schemas.openxmlformats.org/officeDocument/2006/relationships/image" Target="../media/image39.svg"/><Relationship Id="rId9" Type="http://schemas.openxmlformats.org/officeDocument/2006/relationships/image" Target="../media/image191.jpeg"/><Relationship Id="rId14" Type="http://schemas.openxmlformats.org/officeDocument/2006/relationships/image" Target="../media/image196.png"/></Relationships>
</file>

<file path=ppt/slides/_rels/slide9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2.xml"/><Relationship Id="rId1" Type="http://schemas.openxmlformats.org/officeDocument/2006/relationships/slideLayout" Target="../slideLayouts/slideLayout42.xml"/><Relationship Id="rId5" Type="http://schemas.openxmlformats.org/officeDocument/2006/relationships/image" Target="../media/image199.jpeg"/><Relationship Id="rId4" Type="http://schemas.openxmlformats.org/officeDocument/2006/relationships/image" Target="../media/image198.png"/></Relationships>
</file>

<file path=ppt/slides/_rels/slide92.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189.png"/><Relationship Id="rId18" Type="http://schemas.openxmlformats.org/officeDocument/2006/relationships/image" Target="../media/image194.png"/><Relationship Id="rId3" Type="http://schemas.openxmlformats.org/officeDocument/2006/relationships/image" Target="../media/image38.png"/><Relationship Id="rId7" Type="http://schemas.openxmlformats.org/officeDocument/2006/relationships/image" Target="../media/image202.png"/><Relationship Id="rId12" Type="http://schemas.openxmlformats.org/officeDocument/2006/relationships/image" Target="../media/image188.png"/><Relationship Id="rId17" Type="http://schemas.openxmlformats.org/officeDocument/2006/relationships/image" Target="../media/image193.jpeg"/><Relationship Id="rId2" Type="http://schemas.openxmlformats.org/officeDocument/2006/relationships/notesSlide" Target="../notesSlides/notesSlide73.xml"/><Relationship Id="rId16" Type="http://schemas.openxmlformats.org/officeDocument/2006/relationships/image" Target="../media/image192.jpeg"/><Relationship Id="rId20" Type="http://schemas.openxmlformats.org/officeDocument/2006/relationships/image" Target="../media/image196.png"/><Relationship Id="rId1" Type="http://schemas.openxmlformats.org/officeDocument/2006/relationships/slideLayout" Target="../slideLayouts/slideLayout42.xml"/><Relationship Id="rId6" Type="http://schemas.openxmlformats.org/officeDocument/2006/relationships/image" Target="../media/image201.png"/><Relationship Id="rId11" Type="http://schemas.openxmlformats.org/officeDocument/2006/relationships/image" Target="../media/image187.png"/><Relationship Id="rId5" Type="http://schemas.openxmlformats.org/officeDocument/2006/relationships/image" Target="../media/image200.png"/><Relationship Id="rId15" Type="http://schemas.openxmlformats.org/officeDocument/2006/relationships/image" Target="../media/image191.jpeg"/><Relationship Id="rId10" Type="http://schemas.openxmlformats.org/officeDocument/2006/relationships/image" Target="../media/image53.svg"/><Relationship Id="rId19" Type="http://schemas.openxmlformats.org/officeDocument/2006/relationships/image" Target="../media/image195.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90.png"/></Relationships>
</file>

<file path=ppt/slides/_rels/slide93.xml.rels><?xml version="1.0" encoding="UTF-8" standalone="yes"?>
<Relationships xmlns="http://schemas.openxmlformats.org/package/2006/relationships"><Relationship Id="rId8" Type="http://schemas.openxmlformats.org/officeDocument/2006/relationships/image" Target="../media/image206.svg"/><Relationship Id="rId13" Type="http://schemas.openxmlformats.org/officeDocument/2006/relationships/image" Target="../media/image211.png"/><Relationship Id="rId18" Type="http://schemas.openxmlformats.org/officeDocument/2006/relationships/image" Target="../media/image216.svg"/><Relationship Id="rId3" Type="http://schemas.openxmlformats.org/officeDocument/2006/relationships/image" Target="../media/image38.png"/><Relationship Id="rId21" Type="http://schemas.openxmlformats.org/officeDocument/2006/relationships/image" Target="../media/image219.png"/><Relationship Id="rId7" Type="http://schemas.openxmlformats.org/officeDocument/2006/relationships/image" Target="../media/image205.png"/><Relationship Id="rId12" Type="http://schemas.openxmlformats.org/officeDocument/2006/relationships/image" Target="../media/image210.svg"/><Relationship Id="rId17" Type="http://schemas.openxmlformats.org/officeDocument/2006/relationships/image" Target="../media/image215.png"/><Relationship Id="rId2" Type="http://schemas.openxmlformats.org/officeDocument/2006/relationships/notesSlide" Target="../notesSlides/notesSlide74.xml"/><Relationship Id="rId16" Type="http://schemas.openxmlformats.org/officeDocument/2006/relationships/image" Target="../media/image214.svg"/><Relationship Id="rId20" Type="http://schemas.openxmlformats.org/officeDocument/2006/relationships/image" Target="../media/image218.svg"/><Relationship Id="rId1" Type="http://schemas.openxmlformats.org/officeDocument/2006/relationships/slideLayout" Target="../slideLayouts/slideLayout42.xml"/><Relationship Id="rId6" Type="http://schemas.openxmlformats.org/officeDocument/2006/relationships/image" Target="../media/image204.svg"/><Relationship Id="rId11" Type="http://schemas.openxmlformats.org/officeDocument/2006/relationships/image" Target="../media/image209.png"/><Relationship Id="rId5" Type="http://schemas.openxmlformats.org/officeDocument/2006/relationships/image" Target="../media/image121.png"/><Relationship Id="rId15" Type="http://schemas.openxmlformats.org/officeDocument/2006/relationships/image" Target="../media/image213.png"/><Relationship Id="rId10" Type="http://schemas.openxmlformats.org/officeDocument/2006/relationships/image" Target="../media/image208.svg"/><Relationship Id="rId19" Type="http://schemas.openxmlformats.org/officeDocument/2006/relationships/image" Target="../media/image217.png"/><Relationship Id="rId4" Type="http://schemas.openxmlformats.org/officeDocument/2006/relationships/image" Target="../media/image39.svg"/><Relationship Id="rId9" Type="http://schemas.openxmlformats.org/officeDocument/2006/relationships/image" Target="../media/image207.png"/><Relationship Id="rId14" Type="http://schemas.openxmlformats.org/officeDocument/2006/relationships/image" Target="../media/image212.svg"/><Relationship Id="rId22" Type="http://schemas.openxmlformats.org/officeDocument/2006/relationships/image" Target="../media/image220.svg"/></Relationships>
</file>

<file path=ppt/slides/_rels/slide94.xml.rels><?xml version="1.0" encoding="UTF-8" standalone="yes"?>
<Relationships xmlns="http://schemas.openxmlformats.org/package/2006/relationships"><Relationship Id="rId8" Type="http://schemas.openxmlformats.org/officeDocument/2006/relationships/image" Target="../media/image192.jpeg"/><Relationship Id="rId3" Type="http://schemas.openxmlformats.org/officeDocument/2006/relationships/image" Target="../media/image38.png"/><Relationship Id="rId7" Type="http://schemas.openxmlformats.org/officeDocument/2006/relationships/image" Target="../media/image191.jpeg"/><Relationship Id="rId12" Type="http://schemas.openxmlformats.org/officeDocument/2006/relationships/image" Target="../media/image196.png"/><Relationship Id="rId2" Type="http://schemas.openxmlformats.org/officeDocument/2006/relationships/notesSlide" Target="../notesSlides/notesSlide75.xml"/><Relationship Id="rId1" Type="http://schemas.openxmlformats.org/officeDocument/2006/relationships/slideLayout" Target="../slideLayouts/slideLayout42.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39.svg"/><Relationship Id="rId9" Type="http://schemas.openxmlformats.org/officeDocument/2006/relationships/image" Target="../media/image193.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1.png"/><Relationship Id="rId4" Type="http://schemas.openxmlformats.org/officeDocument/2006/relationships/notesSlide" Target="../notesSlides/notesSlide7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5.xml"/></Relationships>
</file>

<file path=ppt/slides/_rels/slide9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0.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a:effectLst/>
                <a:latin typeface="+mj-lt"/>
                <a:ea typeface="Calibri" panose="020F0502020204030204" pitchFamily="34" charset="0"/>
                <a:cs typeface="Segoe UI"/>
              </a:rPr>
              <a:t>R, Python, and Java packages</a:t>
            </a:r>
            <a:r>
              <a:rPr lang="en-US" sz="2000" baseline="30000">
                <a:effectLst/>
                <a:latin typeface="+mj-lt"/>
                <a:ea typeface="Calibri" panose="020F0502020204030204" pitchFamily="34" charset="0"/>
                <a:cs typeface="Segoe UI"/>
              </a:rPr>
              <a:t>1</a:t>
            </a:r>
            <a:endParaRPr lang="en-US" sz="2000" baseline="30000">
              <a:effectLst/>
              <a:latin typeface="+mj-lt"/>
              <a:ea typeface="Calibri" panose="020F0502020204030204" pitchFamily="34" charset="0"/>
            </a:endParaRPr>
          </a:p>
          <a:p>
            <a:pPr marL="0" indent="0">
              <a:spcBef>
                <a:spcPts val="0"/>
              </a:spcBef>
              <a:spcAft>
                <a:spcPts val="600"/>
              </a:spcAft>
              <a:buNone/>
            </a:pPr>
            <a:r>
              <a:rPr lang="en-US" sz="200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a:latin typeface="+mj-lt"/>
                <a:ea typeface="Calibri" panose="020F0502020204030204" pitchFamily="34" charset="0"/>
                <a:cs typeface="Segoe UI"/>
              </a:rPr>
              <a:t>Polybase scale out groups</a:t>
            </a:r>
            <a:endParaRPr lang="en-US" sz="2000">
              <a:effectLst/>
              <a:latin typeface="+mj-lt"/>
              <a:ea typeface="Calibri" panose="020F0502020204030204" pitchFamily="34" charset="0"/>
              <a:cs typeface="Segoe UI"/>
            </a:endParaRPr>
          </a:p>
          <a:p>
            <a:pPr marL="0" indent="0">
              <a:spcBef>
                <a:spcPts val="0"/>
              </a:spcBef>
              <a:spcAft>
                <a:spcPts val="600"/>
              </a:spcAft>
              <a:buNone/>
            </a:pPr>
            <a:r>
              <a:rPr lang="en-US" sz="2000">
                <a:latin typeface="+mj-lt"/>
                <a:cs typeface="Segoe UI"/>
              </a:rPr>
              <a:t>Machine learning server</a:t>
            </a:r>
          </a:p>
          <a:p>
            <a:pPr marL="0" indent="0">
              <a:spcBef>
                <a:spcPts val="0"/>
              </a:spcBef>
              <a:spcAft>
                <a:spcPts val="600"/>
              </a:spcAft>
              <a:buNone/>
            </a:pPr>
            <a:r>
              <a:rPr lang="en-US" sz="2000">
                <a:latin typeface="+mj-lt"/>
                <a:cs typeface="Segoe UI"/>
              </a:rPr>
              <a:t>Distributed replay</a:t>
            </a:r>
            <a:r>
              <a:rPr lang="en-US" sz="2000" baseline="30000">
                <a:latin typeface="+mj-lt"/>
                <a:cs typeface="Segoe UI"/>
              </a:rPr>
              <a:t>2</a:t>
            </a:r>
          </a:p>
          <a:p>
            <a:pPr marL="0" indent="0">
              <a:spcBef>
                <a:spcPts val="0"/>
              </a:spcBef>
              <a:spcAft>
                <a:spcPts val="600"/>
              </a:spcAft>
              <a:buNone/>
            </a:pPr>
            <a:r>
              <a:rPr lang="en-US" sz="2400">
                <a:solidFill>
                  <a:schemeClr val="accent1"/>
                </a:solidFill>
                <a:latin typeface="+mj-lt"/>
                <a:cs typeface="Segoe UI"/>
              </a:rPr>
              <a:t>Deprecated features</a:t>
            </a:r>
          </a:p>
          <a:p>
            <a:pPr marL="0" indent="0">
              <a:spcBef>
                <a:spcPts val="0"/>
              </a:spcBef>
              <a:buNone/>
            </a:pPr>
            <a:r>
              <a:rPr lang="en-US" sz="2000">
                <a:latin typeface="+mj-lt"/>
                <a:cs typeface="Segoe UI"/>
              </a:rPr>
              <a:t>Stretch database</a:t>
            </a:r>
          </a:p>
          <a:p>
            <a:pPr marL="0" indent="0">
              <a:spcBef>
                <a:spcPts val="0"/>
              </a:spcBef>
              <a:buNone/>
            </a:pPr>
            <a:br>
              <a:rPr lang="en-US" sz="2000">
                <a:latin typeface="+mj-lt"/>
                <a:cs typeface="Segoe UI"/>
              </a:rPr>
            </a:br>
            <a:r>
              <a:rPr lang="en-US" sz="2400">
                <a:solidFill>
                  <a:schemeClr val="accent1"/>
                </a:solidFill>
                <a:latin typeface="+mj-lt"/>
                <a:cs typeface="Segoe UI"/>
              </a:rPr>
              <a:t>Added</a:t>
            </a:r>
          </a:p>
          <a:p>
            <a:pPr marL="0" indent="0">
              <a:spcBef>
                <a:spcPts val="0"/>
              </a:spcBef>
              <a:buNone/>
            </a:pPr>
            <a:r>
              <a:rPr lang="en-US" sz="2000">
                <a:latin typeface="+mj-lt"/>
                <a:cs typeface="Segoe UI"/>
              </a:rPr>
              <a:t>Azure extension for SQL Server</a:t>
            </a:r>
          </a:p>
          <a:p>
            <a:pPr marL="0" indent="0">
              <a:spcBef>
                <a:spcPts val="0"/>
              </a:spcBef>
              <a:buNone/>
            </a:pPr>
            <a:r>
              <a:rPr lang="en-US" sz="200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a:ln>
                  <a:noFill/>
                </a:ln>
                <a:solidFill>
                  <a:srgbClr val="000000"/>
                </a:solidFill>
                <a:effectLst/>
                <a:uLnTx/>
                <a:uFillTx/>
                <a:latin typeface="Segoe UI"/>
                <a:ea typeface="+mn-ea"/>
                <a:cs typeface="+mn-cs"/>
              </a:rPr>
              <a:t>1</a:t>
            </a:r>
            <a:r>
              <a:rPr kumimoji="0" lang="en-US" sz="1600" b="0" i="0" u="none" strike="noStrike" kern="1200" cap="none" spc="0" normalizeH="0" baseline="0" noProof="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a:ln>
                  <a:noFill/>
                </a:ln>
                <a:solidFill>
                  <a:srgbClr val="000000"/>
                </a:solidFill>
                <a:effectLst/>
                <a:uLnTx/>
                <a:uFillTx/>
                <a:latin typeface="Segoe UI"/>
                <a:ea typeface="+mn-ea"/>
                <a:cs typeface="+mn-cs"/>
              </a:rPr>
              <a:t>2</a:t>
            </a:r>
            <a:r>
              <a:rPr kumimoji="0" lang="en-US" sz="1600" b="0" i="0" u="none" strike="noStrike" kern="1200" cap="none" spc="0" normalizeH="0" baseline="0" noProof="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Azure Portal</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Ledger</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48765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r>
              <a:rPr lang="en-US" sz="1600" dirty="0">
                <a:latin typeface="+mj-lt"/>
                <a:cs typeface="Segoe UI" panose="020B0502040204020203" pitchFamily="34" charset="0"/>
              </a:rPr>
              <a:t>Microsoft Purview policies*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
        <p:nvSpPr>
          <p:cNvPr id="5" name="TextBox 4">
            <a:extLst>
              <a:ext uri="{FF2B5EF4-FFF2-40B4-BE49-F238E27FC236}">
                <a16:creationId xmlns:a16="http://schemas.microsoft.com/office/drawing/2014/main" id="{FBA99A15-1BBA-1A48-E2E4-DEA6EA4314E8}"/>
              </a:ext>
            </a:extLst>
          </p:cNvPr>
          <p:cNvSpPr txBox="1"/>
          <p:nvPr/>
        </p:nvSpPr>
        <p:spPr>
          <a:xfrm>
            <a:off x="10175101" y="6270361"/>
            <a:ext cx="1721625" cy="307777"/>
          </a:xfrm>
          <a:prstGeom prst="rect">
            <a:avLst/>
          </a:prstGeom>
          <a:noFill/>
        </p:spPr>
        <p:txBody>
          <a:bodyPr wrap="none" lIns="0" tIns="0" rIns="0" bIns="0" rtlCol="0">
            <a:spAutoFit/>
          </a:bodyPr>
          <a:lstStyle/>
          <a:p>
            <a:pPr algn="l"/>
            <a:r>
              <a:rPr lang="en-US" sz="2000" dirty="0"/>
              <a:t>* Coming Soon</a:t>
            </a: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7581900" y="6323902"/>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739" y="175517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View and organize along with other Azure SQL services</a:t>
            </a:r>
            <a:endParaRPr kumimoji="0" lang="en-US" sz="1765" i="0" u="none" strike="noStrike" kern="1200" cap="none" spc="0" normalizeH="0" baseline="0" noProof="0" dirty="0">
              <a:ln>
                <a:noFill/>
              </a:ln>
              <a:effectLst/>
              <a:uLnTx/>
              <a:uFillTx/>
              <a:latin typeface="+mj-lt"/>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739" y="274860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SQL Assessment with Log Analytics for best practices</a:t>
            </a:r>
            <a:endParaRPr kumimoji="0" lang="en-US" sz="1765" i="0" u="none" strike="noStrike" kern="1200" cap="none" spc="0" normalizeH="0" baseline="0" noProof="0" dirty="0">
              <a:ln>
                <a:noFill/>
              </a:ln>
              <a:effectLst/>
              <a:uLnTx/>
              <a:uFillTx/>
              <a:latin typeface="+mj-lt"/>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739" y="37420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Defender for SQL for security assessments</a:t>
            </a:r>
            <a:endParaRPr kumimoji="0" lang="en-US" sz="1765" i="0" u="none" strike="noStrike" kern="1200" cap="none" spc="0" normalizeH="0" baseline="0" noProof="0" dirty="0">
              <a:ln>
                <a:noFill/>
              </a:ln>
              <a:effectLst/>
              <a:uLnTx/>
              <a:uFillTx/>
              <a:latin typeface="+mj-lt"/>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611" y="3651480"/>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490" y="2647819"/>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5611" y="1585326"/>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739" y="46395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Azure Active Directory*</a:t>
            </a:r>
            <a:endParaRPr kumimoji="0" lang="en-US" sz="1765" i="0" u="none" strike="noStrike" kern="1200" cap="none" spc="0" normalizeH="0" baseline="0" noProof="0" dirty="0">
              <a:ln>
                <a:noFill/>
              </a:ln>
              <a:effectLst/>
              <a:uLnTx/>
              <a:uFillTx/>
              <a:latin typeface="+mj-lt"/>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739" y="55409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Purview access policies*</a:t>
            </a:r>
            <a:endParaRPr kumimoji="0" lang="en-US" sz="1765" i="0" u="none" strike="noStrike" kern="1200" cap="none" spc="0" normalizeH="0" baseline="0" noProof="0" dirty="0">
              <a:ln>
                <a:noFill/>
              </a:ln>
              <a:effectLst/>
              <a:uLnTx/>
              <a:uFillTx/>
              <a:latin typeface="+mj-lt"/>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2592" y="4475137"/>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705324" y="5509494"/>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417691" y="6127132"/>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SQL Server 2022 only</a:t>
            </a:r>
          </a:p>
        </p:txBody>
      </p:sp>
    </p:spTree>
    <p:extLst>
      <p:ext uri="{BB962C8B-B14F-4D97-AF65-F5344CB8AC3E}">
        <p14:creationId xmlns:p14="http://schemas.microsoft.com/office/powerpoint/2010/main" val="7401019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dirty="0">
                <a:ln w="3175">
                  <a:noFill/>
                </a:ln>
                <a:solidFill>
                  <a:srgbClr val="000000"/>
                </a:solidFill>
                <a:latin typeface="Segoe UI Semibold"/>
                <a:cs typeface="Segoe UI" pitchFamily="34" charset="0"/>
              </a:rPr>
              <a:t>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dirty="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dirty="0">
                <a:latin typeface="+mj-lt"/>
              </a:rPr>
              <a:t>Azure</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Microsoft Purview access policies for SQL Server</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282042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dirty="0"/>
              <a:t>SQL Server is truly a </a:t>
            </a:r>
            <a:r>
              <a:rPr lang="en-US" sz="2000" b="1" dirty="0"/>
              <a:t>hybrid data platform</a:t>
            </a:r>
            <a:endParaRPr lang="en-US" sz="2000" dirty="0"/>
          </a:p>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dbcompat 140+ to enable </a:t>
            </a:r>
            <a:r>
              <a:rPr lang="en-US" sz="2000" b="1" dirty="0"/>
              <a:t>memory grant percentiles and feedback</a:t>
            </a:r>
            <a:endParaRPr lang="en-US" sz="2000" dirty="0"/>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 seconds, milliseconds?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644</TotalTime>
  <Words>10921</Words>
  <Application>Microsoft Office PowerPoint</Application>
  <PresentationFormat>Widescreen</PresentationFormat>
  <Paragraphs>1783</Paragraphs>
  <Slides>111</Slides>
  <Notes>90</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111</vt:i4>
      </vt:variant>
    </vt:vector>
  </HeadingPairs>
  <TitlesOfParts>
    <vt:vector size="127"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2022-11-29T23:36:32Z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